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62" r:id="rId4"/>
    <p:sldId id="866" r:id="rId5"/>
    <p:sldId id="867" r:id="rId6"/>
    <p:sldId id="868" r:id="rId7"/>
    <p:sldId id="869" r:id="rId8"/>
    <p:sldId id="738" r:id="rId9"/>
    <p:sldId id="871" r:id="rId10"/>
    <p:sldId id="870" r:id="rId11"/>
    <p:sldId id="872" r:id="rId12"/>
    <p:sldId id="873" r:id="rId13"/>
    <p:sldId id="874" r:id="rId14"/>
    <p:sldId id="875" r:id="rId15"/>
    <p:sldId id="876" r:id="rId16"/>
    <p:sldId id="877" r:id="rId17"/>
    <p:sldId id="878" r:id="rId18"/>
    <p:sldId id="879" r:id="rId19"/>
    <p:sldId id="880" r:id="rId20"/>
    <p:sldId id="8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7B6F6-373D-47EA-82FA-59DC26E81881}" v="80" dt="2024-04-20T17:10:05.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71F7B6F6-373D-47EA-82FA-59DC26E81881}"/>
    <pc:docChg chg="custSel addSld delSld modSld">
      <pc:chgData name="Ed Godfrey" userId="61aa7c48ee0e3db0" providerId="LiveId" clId="{71F7B6F6-373D-47EA-82FA-59DC26E81881}" dt="2024-04-20T17:10:07.097" v="1271" actId="47"/>
      <pc:docMkLst>
        <pc:docMk/>
      </pc:docMkLst>
      <pc:sldChg chg="modSp mod">
        <pc:chgData name="Ed Godfrey" userId="61aa7c48ee0e3db0" providerId="LiveId" clId="{71F7B6F6-373D-47EA-82FA-59DC26E81881}" dt="2024-04-20T16:18:20.484" v="3" actId="20577"/>
        <pc:sldMkLst>
          <pc:docMk/>
          <pc:sldMk cId="286626818" sldId="636"/>
        </pc:sldMkLst>
        <pc:spChg chg="mod">
          <ac:chgData name="Ed Godfrey" userId="61aa7c48ee0e3db0" providerId="LiveId" clId="{71F7B6F6-373D-47EA-82FA-59DC26E81881}" dt="2024-04-20T16:18:17.804" v="1" actId="20577"/>
          <ac:spMkLst>
            <pc:docMk/>
            <pc:sldMk cId="286626818" sldId="636"/>
            <ac:spMk id="3" creationId="{1206BF46-F60A-B583-BE9A-98813DA83DD6}"/>
          </ac:spMkLst>
        </pc:spChg>
        <pc:spChg chg="mod">
          <ac:chgData name="Ed Godfrey" userId="61aa7c48ee0e3db0" providerId="LiveId" clId="{71F7B6F6-373D-47EA-82FA-59DC26E81881}" dt="2024-04-20T16:18:20.484" v="3" actId="20577"/>
          <ac:spMkLst>
            <pc:docMk/>
            <pc:sldMk cId="286626818" sldId="636"/>
            <ac:spMk id="4" creationId="{E81091B1-FFCB-0593-6511-1E1CB61C648D}"/>
          </ac:spMkLst>
        </pc:spChg>
      </pc:sldChg>
      <pc:sldChg chg="modSp modAnim">
        <pc:chgData name="Ed Godfrey" userId="61aa7c48ee0e3db0" providerId="LiveId" clId="{71F7B6F6-373D-47EA-82FA-59DC26E81881}" dt="2024-04-20T16:30:47.970" v="292" actId="114"/>
        <pc:sldMkLst>
          <pc:docMk/>
          <pc:sldMk cId="3364995807" sldId="738"/>
        </pc:sldMkLst>
        <pc:spChg chg="mod">
          <ac:chgData name="Ed Godfrey" userId="61aa7c48ee0e3db0" providerId="LiveId" clId="{71F7B6F6-373D-47EA-82FA-59DC26E81881}" dt="2024-04-20T16:30:47.970" v="292" actId="114"/>
          <ac:spMkLst>
            <pc:docMk/>
            <pc:sldMk cId="3364995807" sldId="738"/>
            <ac:spMk id="4" creationId="{9992EB96-9343-0960-ADDC-0C8E3420B53C}"/>
          </ac:spMkLst>
        </pc:spChg>
      </pc:sldChg>
      <pc:sldChg chg="del">
        <pc:chgData name="Ed Godfrey" userId="61aa7c48ee0e3db0" providerId="LiveId" clId="{71F7B6F6-373D-47EA-82FA-59DC26E81881}" dt="2024-04-20T16:27:21.237" v="172" actId="47"/>
        <pc:sldMkLst>
          <pc:docMk/>
          <pc:sldMk cId="3182443207" sldId="760"/>
        </pc:sldMkLst>
      </pc:sldChg>
      <pc:sldChg chg="del">
        <pc:chgData name="Ed Godfrey" userId="61aa7c48ee0e3db0" providerId="LiveId" clId="{71F7B6F6-373D-47EA-82FA-59DC26E81881}" dt="2024-04-20T16:29:48.377" v="221" actId="47"/>
        <pc:sldMkLst>
          <pc:docMk/>
          <pc:sldMk cId="1988797378" sldId="834"/>
        </pc:sldMkLst>
      </pc:sldChg>
      <pc:sldChg chg="del">
        <pc:chgData name="Ed Godfrey" userId="61aa7c48ee0e3db0" providerId="LiveId" clId="{71F7B6F6-373D-47EA-82FA-59DC26E81881}" dt="2024-04-20T16:29:50.332" v="222" actId="47"/>
        <pc:sldMkLst>
          <pc:docMk/>
          <pc:sldMk cId="2111011859" sldId="863"/>
        </pc:sldMkLst>
      </pc:sldChg>
      <pc:sldChg chg="addSp delSp modSp del mod delAnim modAnim">
        <pc:chgData name="Ed Godfrey" userId="61aa7c48ee0e3db0" providerId="LiveId" clId="{71F7B6F6-373D-47EA-82FA-59DC26E81881}" dt="2024-04-20T16:35:25.683" v="512" actId="47"/>
        <pc:sldMkLst>
          <pc:docMk/>
          <pc:sldMk cId="2423669420" sldId="864"/>
        </pc:sldMkLst>
        <pc:spChg chg="add mod">
          <ac:chgData name="Ed Godfrey" userId="61aa7c48ee0e3db0" providerId="LiveId" clId="{71F7B6F6-373D-47EA-82FA-59DC26E81881}" dt="2024-04-20T16:32:20.636" v="311" actId="20577"/>
          <ac:spMkLst>
            <pc:docMk/>
            <pc:sldMk cId="2423669420" sldId="864"/>
            <ac:spMk id="2" creationId="{6ABECFB8-6756-C889-A37D-2DEA2BF1A83A}"/>
          </ac:spMkLst>
        </pc:spChg>
        <pc:spChg chg="del mod">
          <ac:chgData name="Ed Godfrey" userId="61aa7c48ee0e3db0" providerId="LiveId" clId="{71F7B6F6-373D-47EA-82FA-59DC26E81881}" dt="2024-04-20T16:30:02.411" v="229" actId="21"/>
          <ac:spMkLst>
            <pc:docMk/>
            <pc:sldMk cId="2423669420" sldId="864"/>
            <ac:spMk id="4" creationId="{9992EB96-9343-0960-ADDC-0C8E3420B53C}"/>
          </ac:spMkLst>
        </pc:spChg>
      </pc:sldChg>
      <pc:sldChg chg="del">
        <pc:chgData name="Ed Godfrey" userId="61aa7c48ee0e3db0" providerId="LiveId" clId="{71F7B6F6-373D-47EA-82FA-59DC26E81881}" dt="2024-04-20T17:10:07.097" v="1271" actId="47"/>
        <pc:sldMkLst>
          <pc:docMk/>
          <pc:sldMk cId="852157606" sldId="865"/>
        </pc:sldMkLst>
      </pc:sldChg>
      <pc:sldChg chg="modSp add mod">
        <pc:chgData name="Ed Godfrey" userId="61aa7c48ee0e3db0" providerId="LiveId" clId="{71F7B6F6-373D-47EA-82FA-59DC26E81881}" dt="2024-04-20T16:21:49.670" v="32" actId="113"/>
        <pc:sldMkLst>
          <pc:docMk/>
          <pc:sldMk cId="4160557110" sldId="866"/>
        </pc:sldMkLst>
        <pc:spChg chg="mod">
          <ac:chgData name="Ed Godfrey" userId="61aa7c48ee0e3db0" providerId="LiveId" clId="{71F7B6F6-373D-47EA-82FA-59DC26E81881}" dt="2024-04-20T16:21:49.670" v="32" actId="113"/>
          <ac:spMkLst>
            <pc:docMk/>
            <pc:sldMk cId="4160557110" sldId="866"/>
            <ac:spMk id="3" creationId="{9E3293C3-2021-04F5-B3B2-149081BCD341}"/>
          </ac:spMkLst>
        </pc:spChg>
        <pc:spChg chg="mod">
          <ac:chgData name="Ed Godfrey" userId="61aa7c48ee0e3db0" providerId="LiveId" clId="{71F7B6F6-373D-47EA-82FA-59DC26E81881}" dt="2024-04-20T16:21:25.794" v="31" actId="20577"/>
          <ac:spMkLst>
            <pc:docMk/>
            <pc:sldMk cId="4160557110" sldId="866"/>
            <ac:spMk id="6" creationId="{27341E30-1523-0531-D0E1-7D6824619EE0}"/>
          </ac:spMkLst>
        </pc:spChg>
      </pc:sldChg>
      <pc:sldChg chg="modSp add mod">
        <pc:chgData name="Ed Godfrey" userId="61aa7c48ee0e3db0" providerId="LiveId" clId="{71F7B6F6-373D-47EA-82FA-59DC26E81881}" dt="2024-04-20T16:22:16.618" v="49" actId="20577"/>
        <pc:sldMkLst>
          <pc:docMk/>
          <pc:sldMk cId="731668183" sldId="867"/>
        </pc:sldMkLst>
        <pc:spChg chg="mod">
          <ac:chgData name="Ed Godfrey" userId="61aa7c48ee0e3db0" providerId="LiveId" clId="{71F7B6F6-373D-47EA-82FA-59DC26E81881}" dt="2024-04-20T16:22:07.410" v="37" actId="113"/>
          <ac:spMkLst>
            <pc:docMk/>
            <pc:sldMk cId="731668183" sldId="867"/>
            <ac:spMk id="3" creationId="{9E3293C3-2021-04F5-B3B2-149081BCD341}"/>
          </ac:spMkLst>
        </pc:spChg>
        <pc:spChg chg="mod">
          <ac:chgData name="Ed Godfrey" userId="61aa7c48ee0e3db0" providerId="LiveId" clId="{71F7B6F6-373D-47EA-82FA-59DC26E81881}" dt="2024-04-20T16:22:16.618" v="49" actId="20577"/>
          <ac:spMkLst>
            <pc:docMk/>
            <pc:sldMk cId="731668183" sldId="867"/>
            <ac:spMk id="6" creationId="{27341E30-1523-0531-D0E1-7D6824619EE0}"/>
          </ac:spMkLst>
        </pc:spChg>
      </pc:sldChg>
      <pc:sldChg chg="modSp add mod modAnim">
        <pc:chgData name="Ed Godfrey" userId="61aa7c48ee0e3db0" providerId="LiveId" clId="{71F7B6F6-373D-47EA-82FA-59DC26E81881}" dt="2024-04-20T16:25:38.344" v="171" actId="20577"/>
        <pc:sldMkLst>
          <pc:docMk/>
          <pc:sldMk cId="3386132760" sldId="868"/>
        </pc:sldMkLst>
        <pc:spChg chg="mod">
          <ac:chgData name="Ed Godfrey" userId="61aa7c48ee0e3db0" providerId="LiveId" clId="{71F7B6F6-373D-47EA-82FA-59DC26E81881}" dt="2024-04-20T16:24:18.900" v="151" actId="1076"/>
          <ac:spMkLst>
            <pc:docMk/>
            <pc:sldMk cId="3386132760" sldId="868"/>
            <ac:spMk id="3" creationId="{9E3293C3-2021-04F5-B3B2-149081BCD341}"/>
          </ac:spMkLst>
        </pc:spChg>
        <pc:spChg chg="mod">
          <ac:chgData name="Ed Godfrey" userId="61aa7c48ee0e3db0" providerId="LiveId" clId="{71F7B6F6-373D-47EA-82FA-59DC26E81881}" dt="2024-04-20T16:25:38.344" v="171" actId="20577"/>
          <ac:spMkLst>
            <pc:docMk/>
            <pc:sldMk cId="3386132760" sldId="868"/>
            <ac:spMk id="6" creationId="{27341E30-1523-0531-D0E1-7D6824619EE0}"/>
          </ac:spMkLst>
        </pc:spChg>
      </pc:sldChg>
      <pc:sldChg chg="add del">
        <pc:chgData name="Ed Godfrey" userId="61aa7c48ee0e3db0" providerId="LiveId" clId="{71F7B6F6-373D-47EA-82FA-59DC26E81881}" dt="2024-04-20T16:23:08.760" v="98"/>
        <pc:sldMkLst>
          <pc:docMk/>
          <pc:sldMk cId="495055605" sldId="869"/>
        </pc:sldMkLst>
      </pc:sldChg>
      <pc:sldChg chg="modSp add mod">
        <pc:chgData name="Ed Godfrey" userId="61aa7c48ee0e3db0" providerId="LiveId" clId="{71F7B6F6-373D-47EA-82FA-59DC26E81881}" dt="2024-04-20T16:28:04.679" v="188" actId="115"/>
        <pc:sldMkLst>
          <pc:docMk/>
          <pc:sldMk cId="3987360083" sldId="869"/>
        </pc:sldMkLst>
        <pc:spChg chg="mod">
          <ac:chgData name="Ed Godfrey" userId="61aa7c48ee0e3db0" providerId="LiveId" clId="{71F7B6F6-373D-47EA-82FA-59DC26E81881}" dt="2024-04-20T16:28:04.679" v="188" actId="115"/>
          <ac:spMkLst>
            <pc:docMk/>
            <pc:sldMk cId="3987360083" sldId="869"/>
            <ac:spMk id="3" creationId="{9E3293C3-2021-04F5-B3B2-149081BCD341}"/>
          </ac:spMkLst>
        </pc:spChg>
        <pc:spChg chg="mod">
          <ac:chgData name="Ed Godfrey" userId="61aa7c48ee0e3db0" providerId="LiveId" clId="{71F7B6F6-373D-47EA-82FA-59DC26E81881}" dt="2024-04-20T16:27:51.989" v="185" actId="20577"/>
          <ac:spMkLst>
            <pc:docMk/>
            <pc:sldMk cId="3987360083" sldId="869"/>
            <ac:spMk id="6" creationId="{27341E30-1523-0531-D0E1-7D6824619EE0}"/>
          </ac:spMkLst>
        </pc:spChg>
      </pc:sldChg>
      <pc:sldChg chg="modSp add mod">
        <pc:chgData name="Ed Godfrey" userId="61aa7c48ee0e3db0" providerId="LiveId" clId="{71F7B6F6-373D-47EA-82FA-59DC26E81881}" dt="2024-04-20T16:36:02.105" v="515" actId="255"/>
        <pc:sldMkLst>
          <pc:docMk/>
          <pc:sldMk cId="2223996289" sldId="870"/>
        </pc:sldMkLst>
        <pc:spChg chg="mod">
          <ac:chgData name="Ed Godfrey" userId="61aa7c48ee0e3db0" providerId="LiveId" clId="{71F7B6F6-373D-47EA-82FA-59DC26E81881}" dt="2024-04-20T16:36:02.105" v="515" actId="255"/>
          <ac:spMkLst>
            <pc:docMk/>
            <pc:sldMk cId="2223996289" sldId="870"/>
            <ac:spMk id="4" creationId="{9992EB96-9343-0960-ADDC-0C8E3420B53C}"/>
          </ac:spMkLst>
        </pc:spChg>
        <pc:spChg chg="mod">
          <ac:chgData name="Ed Godfrey" userId="61aa7c48ee0e3db0" providerId="LiveId" clId="{71F7B6F6-373D-47EA-82FA-59DC26E81881}" dt="2024-04-20T16:33:31.226" v="375" actId="6549"/>
          <ac:spMkLst>
            <pc:docMk/>
            <pc:sldMk cId="2223996289" sldId="870"/>
            <ac:spMk id="6" creationId="{27341E30-1523-0531-D0E1-7D6824619EE0}"/>
          </ac:spMkLst>
        </pc:spChg>
      </pc:sldChg>
      <pc:sldChg chg="modSp add mod">
        <pc:chgData name="Ed Godfrey" userId="61aa7c48ee0e3db0" providerId="LiveId" clId="{71F7B6F6-373D-47EA-82FA-59DC26E81881}" dt="2024-04-20T16:35:11.543" v="511"/>
        <pc:sldMkLst>
          <pc:docMk/>
          <pc:sldMk cId="2196918255" sldId="871"/>
        </pc:sldMkLst>
        <pc:spChg chg="mod">
          <ac:chgData name="Ed Godfrey" userId="61aa7c48ee0e3db0" providerId="LiveId" clId="{71F7B6F6-373D-47EA-82FA-59DC26E81881}" dt="2024-04-20T16:35:11.543" v="511"/>
          <ac:spMkLst>
            <pc:docMk/>
            <pc:sldMk cId="2196918255" sldId="871"/>
            <ac:spMk id="4" creationId="{9992EB96-9343-0960-ADDC-0C8E3420B53C}"/>
          </ac:spMkLst>
        </pc:spChg>
        <pc:spChg chg="mod">
          <ac:chgData name="Ed Godfrey" userId="61aa7c48ee0e3db0" providerId="LiveId" clId="{71F7B6F6-373D-47EA-82FA-59DC26E81881}" dt="2024-04-20T16:34:38.713" v="510" actId="6549"/>
          <ac:spMkLst>
            <pc:docMk/>
            <pc:sldMk cId="2196918255" sldId="871"/>
            <ac:spMk id="6" creationId="{27341E30-1523-0531-D0E1-7D6824619EE0}"/>
          </ac:spMkLst>
        </pc:spChg>
      </pc:sldChg>
      <pc:sldChg chg="modSp add mod">
        <pc:chgData name="Ed Godfrey" userId="61aa7c48ee0e3db0" providerId="LiveId" clId="{71F7B6F6-373D-47EA-82FA-59DC26E81881}" dt="2024-04-20T16:37:39.134" v="537" actId="20577"/>
        <pc:sldMkLst>
          <pc:docMk/>
          <pc:sldMk cId="612079564" sldId="872"/>
        </pc:sldMkLst>
        <pc:spChg chg="mod">
          <ac:chgData name="Ed Godfrey" userId="61aa7c48ee0e3db0" providerId="LiveId" clId="{71F7B6F6-373D-47EA-82FA-59DC26E81881}" dt="2024-04-20T16:37:31.817" v="522" actId="113"/>
          <ac:spMkLst>
            <pc:docMk/>
            <pc:sldMk cId="612079564" sldId="872"/>
            <ac:spMk id="3" creationId="{9E3293C3-2021-04F5-B3B2-149081BCD341}"/>
          </ac:spMkLst>
        </pc:spChg>
        <pc:spChg chg="mod">
          <ac:chgData name="Ed Godfrey" userId="61aa7c48ee0e3db0" providerId="LiveId" clId="{71F7B6F6-373D-47EA-82FA-59DC26E81881}" dt="2024-04-20T16:37:39.134" v="537" actId="20577"/>
          <ac:spMkLst>
            <pc:docMk/>
            <pc:sldMk cId="612079564" sldId="872"/>
            <ac:spMk id="6" creationId="{27341E30-1523-0531-D0E1-7D6824619EE0}"/>
          </ac:spMkLst>
        </pc:spChg>
      </pc:sldChg>
      <pc:sldChg chg="modSp add mod">
        <pc:chgData name="Ed Godfrey" userId="61aa7c48ee0e3db0" providerId="LiveId" clId="{71F7B6F6-373D-47EA-82FA-59DC26E81881}" dt="2024-04-20T16:41:24.458" v="621" actId="2711"/>
        <pc:sldMkLst>
          <pc:docMk/>
          <pc:sldMk cId="3797462228" sldId="873"/>
        </pc:sldMkLst>
        <pc:spChg chg="mod">
          <ac:chgData name="Ed Godfrey" userId="61aa7c48ee0e3db0" providerId="LiveId" clId="{71F7B6F6-373D-47EA-82FA-59DC26E81881}" dt="2024-04-20T16:41:24.458" v="621" actId="2711"/>
          <ac:spMkLst>
            <pc:docMk/>
            <pc:sldMk cId="3797462228" sldId="873"/>
            <ac:spMk id="3" creationId="{9E3293C3-2021-04F5-B3B2-149081BCD341}"/>
          </ac:spMkLst>
        </pc:spChg>
        <pc:spChg chg="mod">
          <ac:chgData name="Ed Godfrey" userId="61aa7c48ee0e3db0" providerId="LiveId" clId="{71F7B6F6-373D-47EA-82FA-59DC26E81881}" dt="2024-04-20T16:38:33.691" v="613" actId="255"/>
          <ac:spMkLst>
            <pc:docMk/>
            <pc:sldMk cId="3797462228" sldId="873"/>
            <ac:spMk id="6" creationId="{27341E30-1523-0531-D0E1-7D6824619EE0}"/>
          </ac:spMkLst>
        </pc:spChg>
      </pc:sldChg>
      <pc:sldChg chg="modSp add mod">
        <pc:chgData name="Ed Godfrey" userId="61aa7c48ee0e3db0" providerId="LiveId" clId="{71F7B6F6-373D-47EA-82FA-59DC26E81881}" dt="2024-04-20T16:42:18.163" v="639" actId="20577"/>
        <pc:sldMkLst>
          <pc:docMk/>
          <pc:sldMk cId="1408236614" sldId="874"/>
        </pc:sldMkLst>
        <pc:spChg chg="mod">
          <ac:chgData name="Ed Godfrey" userId="61aa7c48ee0e3db0" providerId="LiveId" clId="{71F7B6F6-373D-47EA-82FA-59DC26E81881}" dt="2024-04-20T16:42:10.845" v="626" actId="255"/>
          <ac:spMkLst>
            <pc:docMk/>
            <pc:sldMk cId="1408236614" sldId="874"/>
            <ac:spMk id="3" creationId="{9E3293C3-2021-04F5-B3B2-149081BCD341}"/>
          </ac:spMkLst>
        </pc:spChg>
        <pc:spChg chg="mod">
          <ac:chgData name="Ed Godfrey" userId="61aa7c48ee0e3db0" providerId="LiveId" clId="{71F7B6F6-373D-47EA-82FA-59DC26E81881}" dt="2024-04-20T16:42:18.163" v="639" actId="20577"/>
          <ac:spMkLst>
            <pc:docMk/>
            <pc:sldMk cId="1408236614" sldId="874"/>
            <ac:spMk id="6" creationId="{27341E30-1523-0531-D0E1-7D6824619EE0}"/>
          </ac:spMkLst>
        </pc:spChg>
      </pc:sldChg>
      <pc:sldChg chg="modSp add mod">
        <pc:chgData name="Ed Godfrey" userId="61aa7c48ee0e3db0" providerId="LiveId" clId="{71F7B6F6-373D-47EA-82FA-59DC26E81881}" dt="2024-04-20T16:45:04.475" v="815" actId="114"/>
        <pc:sldMkLst>
          <pc:docMk/>
          <pc:sldMk cId="3235014316" sldId="875"/>
        </pc:sldMkLst>
        <pc:spChg chg="mod">
          <ac:chgData name="Ed Godfrey" userId="61aa7c48ee0e3db0" providerId="LiveId" clId="{71F7B6F6-373D-47EA-82FA-59DC26E81881}" dt="2024-04-20T16:45:04.475" v="815" actId="114"/>
          <ac:spMkLst>
            <pc:docMk/>
            <pc:sldMk cId="3235014316" sldId="875"/>
            <ac:spMk id="3" creationId="{9E3293C3-2021-04F5-B3B2-149081BCD341}"/>
          </ac:spMkLst>
        </pc:spChg>
        <pc:spChg chg="mod">
          <ac:chgData name="Ed Godfrey" userId="61aa7c48ee0e3db0" providerId="LiveId" clId="{71F7B6F6-373D-47EA-82FA-59DC26E81881}" dt="2024-04-20T16:44:00.265" v="668" actId="20577"/>
          <ac:spMkLst>
            <pc:docMk/>
            <pc:sldMk cId="3235014316" sldId="875"/>
            <ac:spMk id="6" creationId="{27341E30-1523-0531-D0E1-7D6824619EE0}"/>
          </ac:spMkLst>
        </pc:spChg>
      </pc:sldChg>
      <pc:sldChg chg="modSp add mod">
        <pc:chgData name="Ed Godfrey" userId="61aa7c48ee0e3db0" providerId="LiveId" clId="{71F7B6F6-373D-47EA-82FA-59DC26E81881}" dt="2024-04-20T16:55:19.393" v="832" actId="20577"/>
        <pc:sldMkLst>
          <pc:docMk/>
          <pc:sldMk cId="3153980191" sldId="876"/>
        </pc:sldMkLst>
        <pc:spChg chg="mod">
          <ac:chgData name="Ed Godfrey" userId="61aa7c48ee0e3db0" providerId="LiveId" clId="{71F7B6F6-373D-47EA-82FA-59DC26E81881}" dt="2024-04-20T16:55:10.909" v="820" actId="113"/>
          <ac:spMkLst>
            <pc:docMk/>
            <pc:sldMk cId="3153980191" sldId="876"/>
            <ac:spMk id="3" creationId="{9E3293C3-2021-04F5-B3B2-149081BCD341}"/>
          </ac:spMkLst>
        </pc:spChg>
        <pc:spChg chg="mod">
          <ac:chgData name="Ed Godfrey" userId="61aa7c48ee0e3db0" providerId="LiveId" clId="{71F7B6F6-373D-47EA-82FA-59DC26E81881}" dt="2024-04-20T16:55:19.393" v="832" actId="20577"/>
          <ac:spMkLst>
            <pc:docMk/>
            <pc:sldMk cId="3153980191" sldId="876"/>
            <ac:spMk id="6" creationId="{27341E30-1523-0531-D0E1-7D6824619EE0}"/>
          </ac:spMkLst>
        </pc:spChg>
      </pc:sldChg>
      <pc:sldChg chg="modSp add mod">
        <pc:chgData name="Ed Godfrey" userId="61aa7c48ee0e3db0" providerId="LiveId" clId="{71F7B6F6-373D-47EA-82FA-59DC26E81881}" dt="2024-04-20T16:57:02.145" v="953" actId="6549"/>
        <pc:sldMkLst>
          <pc:docMk/>
          <pc:sldMk cId="3709388801" sldId="877"/>
        </pc:sldMkLst>
        <pc:spChg chg="mod">
          <ac:chgData name="Ed Godfrey" userId="61aa7c48ee0e3db0" providerId="LiveId" clId="{71F7B6F6-373D-47EA-82FA-59DC26E81881}" dt="2024-04-20T16:57:02.145" v="953" actId="6549"/>
          <ac:spMkLst>
            <pc:docMk/>
            <pc:sldMk cId="3709388801" sldId="877"/>
            <ac:spMk id="3" creationId="{9E3293C3-2021-04F5-B3B2-149081BCD341}"/>
          </ac:spMkLst>
        </pc:spChg>
        <pc:spChg chg="mod">
          <ac:chgData name="Ed Godfrey" userId="61aa7c48ee0e3db0" providerId="LiveId" clId="{71F7B6F6-373D-47EA-82FA-59DC26E81881}" dt="2024-04-20T16:56:27.385" v="930" actId="20577"/>
          <ac:spMkLst>
            <pc:docMk/>
            <pc:sldMk cId="3709388801" sldId="877"/>
            <ac:spMk id="6" creationId="{27341E30-1523-0531-D0E1-7D6824619EE0}"/>
          </ac:spMkLst>
        </pc:spChg>
      </pc:sldChg>
      <pc:sldChg chg="modSp add mod">
        <pc:chgData name="Ed Godfrey" userId="61aa7c48ee0e3db0" providerId="LiveId" clId="{71F7B6F6-373D-47EA-82FA-59DC26E81881}" dt="2024-04-20T16:58:10.041" v="959" actId="255"/>
        <pc:sldMkLst>
          <pc:docMk/>
          <pc:sldMk cId="1143081090" sldId="878"/>
        </pc:sldMkLst>
        <pc:spChg chg="mod">
          <ac:chgData name="Ed Godfrey" userId="61aa7c48ee0e3db0" providerId="LiveId" clId="{71F7B6F6-373D-47EA-82FA-59DC26E81881}" dt="2024-04-20T16:58:10.041" v="959" actId="255"/>
          <ac:spMkLst>
            <pc:docMk/>
            <pc:sldMk cId="1143081090" sldId="878"/>
            <ac:spMk id="3" creationId="{9E3293C3-2021-04F5-B3B2-149081BCD341}"/>
          </ac:spMkLst>
        </pc:spChg>
        <pc:spChg chg="mod">
          <ac:chgData name="Ed Godfrey" userId="61aa7c48ee0e3db0" providerId="LiveId" clId="{71F7B6F6-373D-47EA-82FA-59DC26E81881}" dt="2024-04-20T16:58:04.223" v="958" actId="20577"/>
          <ac:spMkLst>
            <pc:docMk/>
            <pc:sldMk cId="1143081090" sldId="878"/>
            <ac:spMk id="6" creationId="{27341E30-1523-0531-D0E1-7D6824619EE0}"/>
          </ac:spMkLst>
        </pc:spChg>
      </pc:sldChg>
      <pc:sldChg chg="modSp add mod">
        <pc:chgData name="Ed Godfrey" userId="61aa7c48ee0e3db0" providerId="LiveId" clId="{71F7B6F6-373D-47EA-82FA-59DC26E81881}" dt="2024-04-20T17:00:52.157" v="1011" actId="20577"/>
        <pc:sldMkLst>
          <pc:docMk/>
          <pc:sldMk cId="1255910683" sldId="879"/>
        </pc:sldMkLst>
        <pc:spChg chg="mod">
          <ac:chgData name="Ed Godfrey" userId="61aa7c48ee0e3db0" providerId="LiveId" clId="{71F7B6F6-373D-47EA-82FA-59DC26E81881}" dt="2024-04-20T16:59:38.613" v="966" actId="255"/>
          <ac:spMkLst>
            <pc:docMk/>
            <pc:sldMk cId="1255910683" sldId="879"/>
            <ac:spMk id="4" creationId="{9992EB96-9343-0960-ADDC-0C8E3420B53C}"/>
          </ac:spMkLst>
        </pc:spChg>
        <pc:spChg chg="mod">
          <ac:chgData name="Ed Godfrey" userId="61aa7c48ee0e3db0" providerId="LiveId" clId="{71F7B6F6-373D-47EA-82FA-59DC26E81881}" dt="2024-04-20T17:00:52.157" v="1011" actId="20577"/>
          <ac:spMkLst>
            <pc:docMk/>
            <pc:sldMk cId="1255910683" sldId="879"/>
            <ac:spMk id="6" creationId="{27341E30-1523-0531-D0E1-7D6824619EE0}"/>
          </ac:spMkLst>
        </pc:spChg>
      </pc:sldChg>
      <pc:sldChg chg="modSp add mod">
        <pc:chgData name="Ed Godfrey" userId="61aa7c48ee0e3db0" providerId="LiveId" clId="{71F7B6F6-373D-47EA-82FA-59DC26E81881}" dt="2024-04-20T17:03:57.541" v="1269" actId="5793"/>
        <pc:sldMkLst>
          <pc:docMk/>
          <pc:sldMk cId="1037881230" sldId="880"/>
        </pc:sldMkLst>
        <pc:spChg chg="mod">
          <ac:chgData name="Ed Godfrey" userId="61aa7c48ee0e3db0" providerId="LiveId" clId="{71F7B6F6-373D-47EA-82FA-59DC26E81881}" dt="2024-04-20T17:03:57.541" v="1269" actId="5793"/>
          <ac:spMkLst>
            <pc:docMk/>
            <pc:sldMk cId="1037881230" sldId="880"/>
            <ac:spMk id="3" creationId="{9E3293C3-2021-04F5-B3B2-149081BCD341}"/>
          </ac:spMkLst>
        </pc:spChg>
        <pc:spChg chg="mod">
          <ac:chgData name="Ed Godfrey" userId="61aa7c48ee0e3db0" providerId="LiveId" clId="{71F7B6F6-373D-47EA-82FA-59DC26E81881}" dt="2024-04-20T17:02:04.787" v="1064" actId="20577"/>
          <ac:spMkLst>
            <pc:docMk/>
            <pc:sldMk cId="1037881230" sldId="880"/>
            <ac:spMk id="6" creationId="{27341E30-1523-0531-D0E1-7D6824619EE0}"/>
          </ac:spMkLst>
        </pc:spChg>
      </pc:sldChg>
      <pc:sldChg chg="add">
        <pc:chgData name="Ed Godfrey" userId="61aa7c48ee0e3db0" providerId="LiveId" clId="{71F7B6F6-373D-47EA-82FA-59DC26E81881}" dt="2024-04-20T17:10:05.596" v="1270"/>
        <pc:sldMkLst>
          <pc:docMk/>
          <pc:sldMk cId="1016023194" sldId="8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4/20/2024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Jewish Objections Answered (Part 2)</a:t>
            </a:r>
          </a:p>
          <a:p>
            <a:pPr algn="ctr"/>
            <a:r>
              <a:rPr lang="en-US" sz="3600" b="1" dirty="0">
                <a:solidFill>
                  <a:schemeClr val="tx1"/>
                </a:solidFill>
                <a:latin typeface="Avenir Next LT Pro Light" panose="020B0304020202020204" pitchFamily="34" charset="0"/>
              </a:rPr>
              <a:t>Romans 3:1-8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07996"/>
          </a:xfrm>
          <a:prstGeom prst="rect">
            <a:avLst/>
          </a:prstGeom>
          <a:noFill/>
        </p:spPr>
        <p:txBody>
          <a:bodyPr wrap="square" rtlCol="0">
            <a:spAutoFit/>
          </a:bodyPr>
          <a:lstStyle/>
          <a:p>
            <a:pPr marL="857250" indent="-857250" algn="just">
              <a:buFont typeface="+mj-lt"/>
              <a:buAutoNum type="romanUcPeriod" startAt="3"/>
            </a:pPr>
            <a:r>
              <a:rPr lang="en-US" sz="3600" b="1" dirty="0">
                <a:latin typeface="Arial" panose="020B0604020202020204" pitchFamily="34" charset="0"/>
                <a:cs typeface="Arial" panose="020B0604020202020204" pitchFamily="34" charset="0"/>
              </a:rPr>
              <a:t>Objection #3 – </a:t>
            </a:r>
          </a:p>
          <a:p>
            <a:pPr lvl="2" algn="just"/>
            <a:r>
              <a:rPr lang="en-US" sz="3000" b="1" dirty="0">
                <a:latin typeface="Arial" panose="020B0604020202020204" pitchFamily="34" charset="0"/>
                <a:cs typeface="Arial" panose="020B0604020202020204" pitchFamily="34" charset="0"/>
              </a:rPr>
              <a:t>Paul’s teaching is makes God unrighteous  </a:t>
            </a:r>
            <a:r>
              <a:rPr lang="en-US" sz="3000" b="1" baseline="30000" dirty="0">
                <a:latin typeface="Arial" panose="020B0604020202020204" pitchFamily="34" charset="0"/>
                <a:cs typeface="Arial" panose="020B0604020202020204" pitchFamily="34" charset="0"/>
              </a:rPr>
              <a:t>(3:5-6)</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376510"/>
            <a:ext cx="11031793" cy="3416320"/>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cs typeface="Arial" panose="020B0604020202020204" pitchFamily="34" charset="0"/>
              </a:rPr>
              <a:t>The Objection Restated:</a:t>
            </a: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If Jews are so unrighteous as to be unable to do anything that merits salvation [being of the line of Abraham; keeping the Law; circumcision, </a:t>
            </a:r>
            <a:r>
              <a:rPr lang="en-US" sz="3200" i="1" dirty="0" err="1">
                <a:effectLst/>
                <a:latin typeface="Calibri" panose="020F0502020204030204" pitchFamily="34" charset="0"/>
                <a:ea typeface="Calibri" panose="020F0502020204030204" pitchFamily="34" charset="0"/>
                <a:cs typeface="Calibri" panose="020F0502020204030204" pitchFamily="34" charset="0"/>
              </a:rPr>
              <a:t>etc</a:t>
            </a:r>
            <a:r>
              <a:rPr lang="en-US" sz="3200" i="1" dirty="0">
                <a:effectLst/>
                <a:latin typeface="Calibri" panose="020F0502020204030204" pitchFamily="34" charset="0"/>
                <a:ea typeface="Calibri" panose="020F0502020204030204" pitchFamily="34" charset="0"/>
                <a:cs typeface="Calibri" panose="020F0502020204030204" pitchFamily="34" charset="0"/>
              </a:rPr>
              <a:t>] and can only be saved by God’s electing grace, then does that not make God unrighteous for punishing us for not being able to do what He requires? </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n-US" sz="28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399628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who have sinned without the Law will also perish without the Law, and all who have sinned under the Law will be judged by the Law;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2:12</a:t>
            </a:r>
          </a:p>
        </p:txBody>
      </p:sp>
    </p:spTree>
    <p:extLst>
      <p:ext uri="{BB962C8B-B14F-4D97-AF65-F5344CB8AC3E}">
        <p14:creationId xmlns:p14="http://schemas.microsoft.com/office/powerpoint/2010/main" val="61207956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H</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umanity is so infected and affected by sin that even their supposed “good deeds” are deemed by God as nothing that can merit their salvation.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Doctrine of Human Depravity or Human Inability</a:t>
            </a:r>
          </a:p>
        </p:txBody>
      </p:sp>
    </p:spTree>
    <p:extLst>
      <p:ext uri="{BB962C8B-B14F-4D97-AF65-F5344CB8AC3E}">
        <p14:creationId xmlns:p14="http://schemas.microsoft.com/office/powerpoint/2010/main" val="379746222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all of us have become like one who is unclean, And all our righteous deeds are like a filthy garment; And all of us wither like a leaf, And our iniquities, like the wind, take us away. 7 There is no one who calls on Your name, Who arouses himself to take hold of You; For You have hidden Your face from us And have delivered us into the power of our iniquities.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64:6-7</a:t>
            </a:r>
          </a:p>
        </p:txBody>
      </p:sp>
    </p:spTree>
    <p:extLst>
      <p:ext uri="{BB962C8B-B14F-4D97-AF65-F5344CB8AC3E}">
        <p14:creationId xmlns:p14="http://schemas.microsoft.com/office/powerpoint/2010/main" val="140823661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i="0" u="sng" dirty="0">
                <a:solidFill>
                  <a:schemeClr val="tx1"/>
                </a:solidFill>
                <a:latin typeface="Calibri" panose="020F0502020204030204" pitchFamily="34" charset="0"/>
                <a:ea typeface="Calibri" panose="020F0502020204030204" pitchFamily="34" charset="0"/>
                <a:cs typeface="Calibri" panose="020F0502020204030204" pitchFamily="34" charset="0"/>
              </a:rPr>
              <a:t>Synergism</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 man works and cooperates with God in salvation.</a:t>
            </a:r>
          </a:p>
          <a:p>
            <a:pPr marL="0" marR="0" algn="just">
              <a:spcBef>
                <a:spcPts val="0"/>
              </a:spcBef>
              <a:spcAft>
                <a:spcPts val="0"/>
              </a:spcAft>
            </a:pP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4400" i="0" u="sng" dirty="0">
                <a:solidFill>
                  <a:schemeClr val="tx1"/>
                </a:solidFill>
                <a:latin typeface="Calibri" panose="020F0502020204030204" pitchFamily="34" charset="0"/>
                <a:ea typeface="Calibri" panose="020F0502020204030204" pitchFamily="34" charset="0"/>
                <a:cs typeface="Calibri" panose="020F0502020204030204" pitchFamily="34" charset="0"/>
              </a:rPr>
              <a:t>Monergism</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 God alone works salvation out in man.</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Synergism vs Monergism</a:t>
            </a:r>
          </a:p>
        </p:txBody>
      </p:sp>
    </p:spTree>
    <p:extLst>
      <p:ext uri="{BB962C8B-B14F-4D97-AF65-F5344CB8AC3E}">
        <p14:creationId xmlns:p14="http://schemas.microsoft.com/office/powerpoint/2010/main" val="323501431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those who are according to the flesh [what they can do themselves as based upon their own free will] set their minds on the things of the flesh, but those who are according to the Spirit, the things of the Spirit. 6 For the mind set on the flesh is death, but the mind set on the Spirit is life and peace, 7 because the mind set on the flesh is hostile toward God; for it does not subject itself to the law of God, for it is not even able to do so,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8:5-7</a:t>
            </a:r>
          </a:p>
        </p:txBody>
      </p:sp>
    </p:spTree>
    <p:extLst>
      <p:ext uri="{BB962C8B-B14F-4D97-AF65-F5344CB8AC3E}">
        <p14:creationId xmlns:p14="http://schemas.microsoft.com/office/powerpoint/2010/main" val="315398019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Paul, your gospel teaches that the unrighteousness of Jews has a good end, in that it highlights God's righteousness and justice in judging sinners. But the flaw in your theology, Paul, is that the corruption of the Jews is so radical that the only way God can fulfill His saving promises to them is by a sovereign divine choice. If we Jews can do nothing to contribute to our own salvation and are fundamentally corrupt, then doesn’t that make God unrighteous to inflict His wrath on us.</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 Summary of the Jewish Objection</a:t>
            </a:r>
          </a:p>
        </p:txBody>
      </p:sp>
    </p:spTree>
    <p:extLst>
      <p:ext uri="{BB962C8B-B14F-4D97-AF65-F5344CB8AC3E}">
        <p14:creationId xmlns:p14="http://schemas.microsoft.com/office/powerpoint/2010/main" val="370938880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if our unrighteousness demonstrates the righteousness of God, what shall we say? The God who inflicts wrath is not unrighteous, is He? (I am speaking in human terms.) 6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May it never be!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otherwise, how will God judge the world?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3:5-6</a:t>
            </a:r>
          </a:p>
        </p:txBody>
      </p:sp>
    </p:spTree>
    <p:extLst>
      <p:ext uri="{BB962C8B-B14F-4D97-AF65-F5344CB8AC3E}">
        <p14:creationId xmlns:p14="http://schemas.microsoft.com/office/powerpoint/2010/main" val="114308109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07996"/>
          </a:xfrm>
          <a:prstGeom prst="rect">
            <a:avLst/>
          </a:prstGeom>
          <a:noFill/>
        </p:spPr>
        <p:txBody>
          <a:bodyPr wrap="square" rtlCol="0">
            <a:spAutoFit/>
          </a:bodyPr>
          <a:lstStyle/>
          <a:p>
            <a:pPr marL="857250" indent="-857250" algn="just">
              <a:buFont typeface="+mj-lt"/>
              <a:buAutoNum type="romanUcPeriod" startAt="3"/>
            </a:pPr>
            <a:r>
              <a:rPr lang="en-US" sz="3600" b="1" dirty="0">
                <a:latin typeface="Arial" panose="020B0604020202020204" pitchFamily="34" charset="0"/>
                <a:cs typeface="Arial" panose="020B0604020202020204" pitchFamily="34" charset="0"/>
              </a:rPr>
              <a:t>Objection #4 – </a:t>
            </a:r>
          </a:p>
          <a:p>
            <a:pPr lvl="2" algn="just"/>
            <a:r>
              <a:rPr lang="en-US" sz="3000" b="1" dirty="0">
                <a:latin typeface="Arial" panose="020B0604020202020204" pitchFamily="34" charset="0"/>
                <a:cs typeface="Arial" panose="020B0604020202020204" pitchFamily="34" charset="0"/>
              </a:rPr>
              <a:t>Paul’s teaching is makes God untrustworthy  </a:t>
            </a:r>
            <a:r>
              <a:rPr lang="en-US" sz="3000" b="1" baseline="30000" dirty="0">
                <a:latin typeface="Arial" panose="020B0604020202020204" pitchFamily="34" charset="0"/>
                <a:cs typeface="Arial" panose="020B0604020202020204" pitchFamily="34" charset="0"/>
              </a:rPr>
              <a:t>(3:7-8)</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376510"/>
            <a:ext cx="11031793" cy="2677656"/>
          </a:xfrm>
          <a:prstGeom prst="rect">
            <a:avLst/>
          </a:prstGeom>
          <a:noFill/>
        </p:spPr>
        <p:txBody>
          <a:bodyPr wrap="square" rtlCol="0">
            <a:spAutoFit/>
          </a:bodyPr>
          <a:lstStyle/>
          <a:p>
            <a:r>
              <a:rPr lang="en-US" sz="3200" dirty="0">
                <a:latin typeface="Arial" panose="020B0604020202020204" pitchFamily="34" charset="0"/>
                <a:ea typeface="Calibri" panose="020F0502020204030204" pitchFamily="34" charset="0"/>
                <a:cs typeface="Arial" panose="020B0604020202020204" pitchFamily="34" charset="0"/>
              </a:rPr>
              <a:t>The Objection Restated:</a:t>
            </a:r>
          </a:p>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If Jewish falsehoods enhances God's truthfulness and so increases His glory or praise, then why are we still being condemned as sinners?</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n-US" sz="28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591068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 grateful for the good providence of God.</a:t>
            </a:r>
          </a:p>
          <a:p>
            <a:pPr marL="742950" marR="0" indent="-742950" algn="just">
              <a:spcBef>
                <a:spcPts val="0"/>
              </a:spcBef>
              <a:spcAft>
                <a:spcPts val="0"/>
              </a:spcAft>
              <a:buAutoNum type="arabicPeriod"/>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Be grateful for the trustworthiness of God.</a:t>
            </a:r>
          </a:p>
          <a:p>
            <a:pPr marL="742950" marR="0" indent="-742950" algn="just">
              <a:spcBef>
                <a:spcPts val="0"/>
              </a:spcBef>
              <a:spcAft>
                <a:spcPts val="0"/>
              </a:spcAft>
              <a:buAutoNum type="arabicPeriod"/>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Let us know the certainty of the wrath of God.</a:t>
            </a:r>
          </a:p>
          <a:p>
            <a:pPr marL="742950" marR="0" indent="-742950" algn="just">
              <a:spcBef>
                <a:spcPts val="0"/>
              </a:spcBef>
              <a:spcAft>
                <a:spcPts val="0"/>
              </a:spcAft>
              <a:buAutoNum type="arabicPeriod"/>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Let us know the equity of the justice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 of Romans 3:1-8</a:t>
            </a:r>
          </a:p>
        </p:txBody>
      </p:sp>
    </p:spTree>
    <p:extLst>
      <p:ext uri="{BB962C8B-B14F-4D97-AF65-F5344CB8AC3E}">
        <p14:creationId xmlns:p14="http://schemas.microsoft.com/office/powerpoint/2010/main" val="103788123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Then what advantage has the Jew? Or what is the benefit of circumcision? 2 Great in every respect. First of all, that they were entrusted with the oracles of God. 3 What then? If some did not believe, their unbelief will not nullify the faithfulness of God, will it? 4 May it never be! Rather, let God be found true, though every man be found a liar, as it is written, "THAT YOU MAY BE JUSTIFIED IN YOUR WORDS, AND PREVAIL WHEN YOU ARE JUDGED."</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Jewish Objections Answered (Part 2)</a:t>
            </a:r>
          </a:p>
          <a:p>
            <a:pPr algn="ctr"/>
            <a:r>
              <a:rPr lang="en-US" sz="3600" b="1" dirty="0">
                <a:solidFill>
                  <a:schemeClr val="tx1"/>
                </a:solidFill>
                <a:latin typeface="Avenir Next LT Pro Light" panose="020B0304020202020204" pitchFamily="34" charset="0"/>
              </a:rPr>
              <a:t>Romans 3:1-8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01602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if our unrighteousness demonstrates the righteousness of God, what shall we say? The God who inflicts wrath is not unrighteous, is He? (I am speaking in human terms.) 6 May it never be! For otherwise, how will God judge the world? 7 But if through my lie the truth of God abounded to His glory, why am I also still being judged as a sinner? 8 And why not say (as we are slanderously reported and as some claim that we say), "Let us do evil that good may come"? Their condemnation is just. </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3:5-8</a:t>
            </a:r>
          </a:p>
        </p:txBody>
      </p:sp>
    </p:spTree>
    <p:extLst>
      <p:ext uri="{BB962C8B-B14F-4D97-AF65-F5344CB8AC3E}">
        <p14:creationId xmlns:p14="http://schemas.microsoft.com/office/powerpoint/2010/main" val="69348742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 will be a father to you, And you shall be sons and daughters to Me,” says the Lord Almighty.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6:18</a:t>
            </a:r>
          </a:p>
        </p:txBody>
      </p:sp>
    </p:spTree>
    <p:extLst>
      <p:ext uri="{BB962C8B-B14F-4D97-AF65-F5344CB8AC3E}">
        <p14:creationId xmlns:p14="http://schemas.microsoft.com/office/powerpoint/2010/main" val="416055711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But as many as received Him [Jesus], to them He gave the right to become children of God, even to those who believe in His name, 13 who were born, not of blood nor of the will of the flesh nor of the will of man, but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1:12-13</a:t>
            </a:r>
          </a:p>
        </p:txBody>
      </p:sp>
    </p:spTree>
    <p:extLst>
      <p:ext uri="{BB962C8B-B14F-4D97-AF65-F5344CB8AC3E}">
        <p14:creationId xmlns:p14="http://schemas.microsoft.com/office/powerpoint/2010/main" val="73166818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Times New Roman" panose="02020603050405020304" pitchFamily="18" charset="0"/>
              </a:rPr>
              <a:t>Christ + your parents’ faith. </a:t>
            </a:r>
            <a:endParaRPr lang="en-US" sz="3600" b="0" dirty="0">
              <a:solidFill>
                <a:schemeClr val="tx1"/>
              </a:solidFill>
              <a:latin typeface="Arial" panose="020B0604020202020204" pitchFamily="34" charset="0"/>
              <a:ea typeface="Times New Roman" panose="02020603050405020304" pitchFamily="18" charset="0"/>
            </a:endParaRP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Times New Roman" panose="02020603050405020304" pitchFamily="18" charset="0"/>
              </a:rPr>
              <a:t>Christ + attending a certain church. </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Times New Roman" panose="02020603050405020304" pitchFamily="18" charset="0"/>
              </a:rPr>
              <a:t>Christ + baptism.  </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Times New Roman" panose="02020603050405020304" pitchFamily="18" charset="0"/>
              </a:rPr>
              <a:t>Christ + being faithful to your spouse. </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Times New Roman" panose="02020603050405020304" pitchFamily="18" charset="0"/>
              </a:rPr>
              <a:t>Christ + striving to be a good, moral person. </a:t>
            </a:r>
            <a:endPar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Salvation is by Christ alone</a:t>
            </a:r>
          </a:p>
        </p:txBody>
      </p:sp>
    </p:spTree>
    <p:extLst>
      <p:ext uri="{BB962C8B-B14F-4D97-AF65-F5344CB8AC3E}">
        <p14:creationId xmlns:p14="http://schemas.microsoft.com/office/powerpoint/2010/main" val="33861327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750"/>
                            </p:stCondLst>
                            <p:childTnLst>
                              <p:par>
                                <p:cTn id="17" presetID="10" presetClass="entr" presetSubtype="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2000"/>
                            </p:stCondLst>
                            <p:childTnLst>
                              <p:par>
                                <p:cTn id="21" presetID="10" presetClass="entr" presetSubtype="0"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5250"/>
                            </p:stCondLst>
                            <p:childTnLst>
                              <p:par>
                                <p:cTn id="25" presetID="10" presetClass="entr" presetSubtype="0" fill="hold" grpId="0"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But now apart from the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Law</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righteousness of God has been manifested, being witnessed by the Law and the Prophets, 22 even the righteousness of God through faith in Jesus Christ for all those who believe; for there is no distinction;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3:21-22</a:t>
            </a:r>
          </a:p>
        </p:txBody>
      </p:sp>
    </p:spTree>
    <p:extLst>
      <p:ext uri="{BB962C8B-B14F-4D97-AF65-F5344CB8AC3E}">
        <p14:creationId xmlns:p14="http://schemas.microsoft.com/office/powerpoint/2010/main" val="398736008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07996"/>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Objection #1 – </a:t>
            </a:r>
          </a:p>
          <a:p>
            <a:pPr lvl="2" algn="just"/>
            <a:r>
              <a:rPr lang="en-US" sz="3000" b="1" dirty="0">
                <a:latin typeface="Arial" panose="020B0604020202020204" pitchFamily="34" charset="0"/>
                <a:cs typeface="Arial" panose="020B0604020202020204" pitchFamily="34" charset="0"/>
              </a:rPr>
              <a:t>Paul’s teaching is Anti-Semitic [against the Jews]  </a:t>
            </a:r>
            <a:r>
              <a:rPr lang="en-US" sz="3000" b="1" baseline="30000" dirty="0">
                <a:latin typeface="Arial" panose="020B0604020202020204" pitchFamily="34" charset="0"/>
                <a:cs typeface="Arial" panose="020B0604020202020204" pitchFamily="34" charset="0"/>
              </a:rPr>
              <a:t>(3:1-2)</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376510"/>
            <a:ext cx="11031793" cy="2923877"/>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cs typeface="Arial" panose="020B0604020202020204" pitchFamily="34" charset="0"/>
              </a:rPr>
              <a:t>The Objection Restated:</a:t>
            </a:r>
          </a:p>
          <a:p>
            <a:pPr algn="just"/>
            <a:r>
              <a:rPr lang="en-US" sz="3200" i="1" dirty="0">
                <a:latin typeface="Calibri" panose="020F0502020204030204" pitchFamily="34" charset="0"/>
                <a:ea typeface="Calibri" panose="020F0502020204030204" pitchFamily="34" charset="0"/>
                <a:cs typeface="Calibri" panose="020F0502020204030204" pitchFamily="34" charset="0"/>
              </a:rPr>
              <a:t>But I grew up being Jewish, the chosen people of God and followed the rituals (circumcision) but Paul is saying that I am still under God’s wrath?  Then what does it matter being Jewish if it does not save me?</a:t>
            </a:r>
            <a:endParaRPr lang="en-US" sz="32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99580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07996"/>
          </a:xfrm>
          <a:prstGeom prst="rect">
            <a:avLst/>
          </a:prstGeom>
          <a:noFill/>
        </p:spPr>
        <p:txBody>
          <a:bodyPr wrap="square" rtlCol="0">
            <a:spAutoFit/>
          </a:bodyPr>
          <a:lstStyle/>
          <a:p>
            <a:pPr marL="857250" indent="-857250" algn="just">
              <a:buFont typeface="+mj-lt"/>
              <a:buAutoNum type="romanUcPeriod" startAt="2"/>
            </a:pPr>
            <a:r>
              <a:rPr lang="en-US" sz="3600" b="1" dirty="0">
                <a:latin typeface="Arial" panose="020B0604020202020204" pitchFamily="34" charset="0"/>
                <a:cs typeface="Arial" panose="020B0604020202020204" pitchFamily="34" charset="0"/>
              </a:rPr>
              <a:t>Objection #2 – </a:t>
            </a:r>
          </a:p>
          <a:p>
            <a:pPr lvl="2" algn="just"/>
            <a:r>
              <a:rPr lang="en-US" sz="3000" b="1" dirty="0">
                <a:latin typeface="Arial" panose="020B0604020202020204" pitchFamily="34" charset="0"/>
                <a:cs typeface="Arial" panose="020B0604020202020204" pitchFamily="34" charset="0"/>
              </a:rPr>
              <a:t>Paul’s teaching makes God unfaithful </a:t>
            </a:r>
            <a:r>
              <a:rPr lang="en-US" sz="3000" b="1" baseline="30000" dirty="0">
                <a:latin typeface="Arial" panose="020B0604020202020204" pitchFamily="34" charset="0"/>
                <a:cs typeface="Arial" panose="020B0604020202020204" pitchFamily="34" charset="0"/>
              </a:rPr>
              <a:t>(3:3-4)</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376510"/>
            <a:ext cx="11031793" cy="3416320"/>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cs typeface="Arial" panose="020B0604020202020204" pitchFamily="34" charset="0"/>
              </a:rPr>
              <a:t>The Objection Restated:</a:t>
            </a:r>
          </a:p>
          <a:p>
            <a:pPr algn="just"/>
            <a:r>
              <a:rPr lang="en-US" sz="3200" i="1" dirty="0">
                <a:effectLst/>
                <a:latin typeface="Calibri" panose="020F0502020204030204" pitchFamily="34" charset="0"/>
                <a:ea typeface="Calibri" panose="020F0502020204030204" pitchFamily="34" charset="0"/>
                <a:cs typeface="Calibri" panose="020F0502020204030204" pitchFamily="34" charset="0"/>
              </a:rPr>
              <a:t>But God promised to save His people, so if what Paul is saying is true, that some (in fact many) of those who are Jewish did not believe and were not saved because of their being Jewish, then does this not make God unfaithful to His promises? Such a teaching appears to make God a liar!</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n-US" sz="28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6918255"/>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1280</TotalTime>
  <Words>1177</Words>
  <Application>Microsoft Office PowerPoint</Application>
  <PresentationFormat>Widescreen</PresentationFormat>
  <Paragraphs>60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18</cp:revision>
  <dcterms:created xsi:type="dcterms:W3CDTF">2022-12-30T16:15:56Z</dcterms:created>
  <dcterms:modified xsi:type="dcterms:W3CDTF">2024-04-20T17:10:16Z</dcterms:modified>
</cp:coreProperties>
</file>